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2" r:id="rId6"/>
    <p:sldId id="267" r:id="rId7"/>
    <p:sldId id="259" r:id="rId8"/>
    <p:sldId id="263" r:id="rId9"/>
    <p:sldId id="261" r:id="rId10"/>
    <p:sldId id="262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33DA7-7451-47B8-AD64-15813B1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DDD6BC-30CA-42D1-AB79-43D19C9B3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FFAE56-F510-48B8-B496-E98E2B24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A6E628-3A3A-43C1-940A-DAD47A92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23BA76-AE8E-498C-9C7C-08B17211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54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969D2-EF6D-4F54-8BF3-5D96CCF0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94C8EE-891E-4D0A-88E8-946F24DDE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AF6CC7-E0AA-41A1-83FF-DBED0F12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5BF48F-AB3F-4551-810F-A8061552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945CBA-04F0-48BE-87C6-AE68D53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6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06472A-B7D5-4081-AA4A-70DCA180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61601D-0E1E-4083-B9F5-488BF2FCC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70A177-9255-45D4-A24E-A356F53B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0A654F-E884-467E-B5F5-681B08926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C24CD4-D3A9-49A4-A915-5FBECEDB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8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22941-42EA-4F7A-98C8-C0CF27AA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D7E408-38EE-4817-98C4-F7C442E43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64D15E-AD47-428D-8843-525452A7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39997A-7F86-4A64-B9C2-4B899CDE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61A2A3-0344-4CE6-8572-5EF293B3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8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94EAD-39C6-4FCE-B7A4-326426ED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EE836E-8AB8-403C-A66C-B11091A0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3B308-45C5-44EF-B379-E9A10CCA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2702AE-92E5-4171-B5D9-10073C87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27AF32-F244-4B78-AEDD-40AFD02C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E760A-ED93-48B7-8BA3-111BEE1C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DEF8B3-D5B7-4E37-A9D1-449D8FFEA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2E1A0D-8CB2-472F-A342-CDEBF719A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A5083C-A187-4D36-843E-671A50B8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D75D83-0A51-45BB-951B-5DD06036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D56252-76F3-4883-846C-57310D86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72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3E833-7DA2-48C0-816D-F2EE777C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E67235-21C3-4BED-9C91-8C5FADFD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E9D874-BC07-45AC-9BCE-35216CBCD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49F9340-6AFA-4837-94F8-5267A374A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6838853-E101-4F49-93BA-889CC29C7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6F1D15-E1A4-403D-8614-94DEA958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9E78E24-CA9B-492C-B157-9E650BCB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E42C71-78BD-4B7A-AEE8-54530C74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34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61E8A-DEAE-4301-8871-31CD9417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302FFC-E969-4B40-AA10-A535DA19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3E95C57-B517-448F-AF56-51DF0291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7B0FD1-4BE2-470A-8CEA-E87F8FE6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40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7BFE6F4-7B18-4969-B70A-D13ECAB0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E5CB4C3-8E48-4161-ACDD-864F47E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100C259-C675-4844-96D8-35368677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5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53A55-6244-4A8D-A4BC-07083A08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13393-4D24-45C1-B4FF-ACF2789A9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60E2A0-6D03-4CC5-97DE-C5C92C064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9063E3-A83B-4467-B02A-3C6FD37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AD94CF-0ECD-4EAA-8E17-D95DA1AC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226C39-DCDE-4BC1-903C-C109FFB2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51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2908F-C8D3-467E-939E-4D5A537A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468EAFD-DE8E-4788-A6C5-7B1CA9ECC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34EBC1-5D28-40B2-95C2-BCA9DF296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06AEA8-7301-464C-A985-13B5FB38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584BF6-FD67-429B-9CFE-A93C054D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32A680-1A17-49FE-8253-CBF6F0D0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0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B18174-B521-4905-8CAC-E7119718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92227F-3013-4A9A-828F-A102A354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B2DF58-03A8-4165-B6E0-B25D434BB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6AE3-5AE7-417D-977E-9598C04ACE09}" type="datetimeFigureOut">
              <a:rPr lang="nl-NL" smtClean="0"/>
              <a:t>2-7-2018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B1FF19-ECA1-4258-83EE-2D6B08CF9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FBC1D0-E52C-42E3-8A6D-D753D9BE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12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23408/CE_overige_zoogdieren___Theori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5B0BE-0130-408B-8EBF-2F4EE830F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85554" y="467831"/>
            <a:ext cx="13163107" cy="1340921"/>
          </a:xfrm>
        </p:spPr>
        <p:txBody>
          <a:bodyPr/>
          <a:lstStyle/>
          <a:p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 overige zoogdieren 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-Theorie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BAFB5A-D9ED-4AE5-ABD2-B2DE9792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2628" y="2601119"/>
            <a:ext cx="4986741" cy="1655762"/>
          </a:xfrm>
        </p:spPr>
        <p:txBody>
          <a:bodyPr/>
          <a:lstStyle/>
          <a:p>
            <a:pPr algn="l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Week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Introductie in CE en dit vak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30D31B5-4E61-4F9E-A103-7F4CC32BF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96" y="5303955"/>
            <a:ext cx="4529328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45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152AE31-EAA7-4A18-B337-CEEF8C509889}"/>
              </a:ext>
            </a:extLst>
          </p:cNvPr>
          <p:cNvSpPr txBox="1"/>
          <p:nvPr/>
        </p:nvSpPr>
        <p:spPr>
          <a:xfrm>
            <a:off x="584791" y="212651"/>
            <a:ext cx="1110039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 lijst telt 51 soorten en rassen (29 diersoorten)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Deze soorten en rassen moet je kennen</a:t>
            </a:r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F8AFA0E-07B1-46D6-BC49-2826C478F935}"/>
              </a:ext>
            </a:extLst>
          </p:cNvPr>
          <p:cNvSpPr txBox="1"/>
          <p:nvPr/>
        </p:nvSpPr>
        <p:spPr>
          <a:xfrm>
            <a:off x="1874874" y="3306726"/>
            <a:ext cx="8442251" cy="30469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Leerdoelen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Je kunt;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van alle 51 soorten en rassen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-vanaf een foto de soort en het ras herkennen en benoemen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-uiterlijke kenmerken benoemen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-herkomst (hoe is de soort ontstaan) benoemen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-eventueel gebruiksdoel benoemen</a:t>
            </a:r>
          </a:p>
        </p:txBody>
      </p:sp>
    </p:spTree>
    <p:extLst>
      <p:ext uri="{BB962C8B-B14F-4D97-AF65-F5344CB8AC3E}">
        <p14:creationId xmlns:p14="http://schemas.microsoft.com/office/powerpoint/2010/main" val="135920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F3EF9F4-8C11-46E4-B529-FCA7B8BCB42D}"/>
              </a:ext>
            </a:extLst>
          </p:cNvPr>
          <p:cNvSpPr txBox="1"/>
          <p:nvPr/>
        </p:nvSpPr>
        <p:spPr>
          <a:xfrm>
            <a:off x="407581" y="489734"/>
            <a:ext cx="11376837" cy="58785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Opdracht: </a:t>
            </a:r>
            <a:r>
              <a:rPr lang="nl-NL" sz="60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 maken</a:t>
            </a:r>
          </a:p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 soorten en rassenherkenning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5 gelijke groepen studenten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Kies een lijstje met soorten (volgende dia)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Zoek de opdrachtbeschrijving op Wikiwijs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Ga aan de slag (resterende lestijd te besteden aan deze opdracht)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Voor volgende les moet hij klaar zijn!</a:t>
            </a:r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83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F3EF9F4-8C11-46E4-B529-FCA7B8BCB42D}"/>
              </a:ext>
            </a:extLst>
          </p:cNvPr>
          <p:cNvSpPr txBox="1"/>
          <p:nvPr/>
        </p:nvSpPr>
        <p:spPr>
          <a:xfrm>
            <a:off x="510363" y="116958"/>
            <a:ext cx="11376837" cy="66171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Opdracht: </a:t>
            </a:r>
            <a:r>
              <a:rPr lang="nl-NL" sz="60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 maken</a:t>
            </a:r>
          </a:p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 soorten en rassenherkenning</a:t>
            </a:r>
          </a:p>
          <a:p>
            <a:pPr algn="ctr"/>
            <a:endParaRPr lang="nl-NL" sz="6000" dirty="0"/>
          </a:p>
          <a:p>
            <a:pPr algn="ctr"/>
            <a:endParaRPr lang="nl-NL" sz="6000" dirty="0"/>
          </a:p>
          <a:p>
            <a:pPr algn="ctr"/>
            <a:endParaRPr lang="nl-NL" sz="6000" dirty="0"/>
          </a:p>
          <a:p>
            <a:pPr algn="ctr"/>
            <a:endParaRPr lang="nl-NL" sz="6000" dirty="0"/>
          </a:p>
          <a:p>
            <a:pPr algn="ctr"/>
            <a:endParaRPr lang="nl-NL" sz="3200" dirty="0"/>
          </a:p>
          <a:p>
            <a:endParaRPr lang="nl-NL" sz="32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5468367C-FDBA-499B-851F-651B693B05AD}"/>
              </a:ext>
            </a:extLst>
          </p:cNvPr>
          <p:cNvSpPr/>
          <p:nvPr/>
        </p:nvSpPr>
        <p:spPr>
          <a:xfrm>
            <a:off x="701749" y="2149019"/>
            <a:ext cx="6096000" cy="4093428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Kies 1 van de volgende lijstjes met diersoorten/rassen (zie complete soorten/rassenlijst op wikiwijs):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Groep 1:	Konijnen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Groep 2:	Cavia’s en Hamsters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Groep 3:	Chinchilla e.a.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Groep 4: 	Tamme rat e.a.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Groep 5:	Lama e.a.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F4872FC-9558-4F21-91A3-CC22FF9AA94D}"/>
              </a:ext>
            </a:extLst>
          </p:cNvPr>
          <p:cNvSpPr/>
          <p:nvPr/>
        </p:nvSpPr>
        <p:spPr>
          <a:xfrm>
            <a:off x="7609367" y="2149019"/>
            <a:ext cx="3636335" cy="341632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Lees de opdracht op wikiwijs: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-Maak een PowerPoint (beperk je tot de aangegeven punten!)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Volgende week presenteren 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(max 10 minuten)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5B02BC9-EAC7-4B5D-BDE8-4D5FC0117C8A}"/>
              </a:ext>
            </a:extLst>
          </p:cNvPr>
          <p:cNvSpPr txBox="1"/>
          <p:nvPr/>
        </p:nvSpPr>
        <p:spPr>
          <a:xfrm>
            <a:off x="7609367" y="5688082"/>
            <a:ext cx="3636335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Klaar? Neem het wikiwijs-arrangement voor jezelf een keer goed door!</a:t>
            </a:r>
          </a:p>
        </p:txBody>
      </p:sp>
    </p:spTree>
    <p:extLst>
      <p:ext uri="{BB962C8B-B14F-4D97-AF65-F5344CB8AC3E}">
        <p14:creationId xmlns:p14="http://schemas.microsoft.com/office/powerpoint/2010/main" val="92976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04972F9-02F8-4A03-B323-5A3D5B1DA732}"/>
              </a:ext>
            </a:extLst>
          </p:cNvPr>
          <p:cNvSpPr txBox="1"/>
          <p:nvPr/>
        </p:nvSpPr>
        <p:spPr>
          <a:xfrm>
            <a:off x="520995" y="180753"/>
            <a:ext cx="1130241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Afsluiting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Is de bedoeling van deze CE duidelijk?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Is de opzet en werkwijze van dit vak duidelijk?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Volgende week 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PowerPointpresentaties soorten en rassenherkenning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Start opdracht soortenkennis (deel 1)</a:t>
            </a:r>
          </a:p>
        </p:txBody>
      </p:sp>
    </p:spTree>
    <p:extLst>
      <p:ext uri="{BB962C8B-B14F-4D97-AF65-F5344CB8AC3E}">
        <p14:creationId xmlns:p14="http://schemas.microsoft.com/office/powerpoint/2010/main" val="356952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44279" y="308344"/>
            <a:ext cx="1065382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Vandaag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Inzicht in deze CE en dit vak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Door middel van: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Wikiwijs-arrangement doornemen</a:t>
            </a:r>
          </a:p>
          <a:p>
            <a:pPr lvl="2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Door middel van: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Uitleg opdracht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Opdracht maken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283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122CC10-39B5-44EC-BBF5-A589DD0C25F8}"/>
              </a:ext>
            </a:extLst>
          </p:cNvPr>
          <p:cNvSpPr txBox="1"/>
          <p:nvPr/>
        </p:nvSpPr>
        <p:spPr>
          <a:xfrm>
            <a:off x="444795" y="244549"/>
            <a:ext cx="113024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De CE overige zoogdieren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Alle zoogdieren die niet onder andere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CE’s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vallen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Nodig om met deze dieren te mogen werken 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	(Besluit houders van dieren)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Landelijke kennis- en vaardigheidseisen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Kennisexamen en vaardigheidsexamen (en schooltoets)</a:t>
            </a:r>
          </a:p>
          <a:p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Dit vak behandelt de benodigde </a:t>
            </a:r>
            <a:r>
              <a:rPr lang="nl-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kennis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die je nodig hebt om de CE te kunnen behalen</a:t>
            </a:r>
          </a:p>
        </p:txBody>
      </p:sp>
    </p:spTree>
    <p:extLst>
      <p:ext uri="{BB962C8B-B14F-4D97-AF65-F5344CB8AC3E}">
        <p14:creationId xmlns:p14="http://schemas.microsoft.com/office/powerpoint/2010/main" val="332539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122CC10-39B5-44EC-BBF5-A589DD0C25F8}"/>
              </a:ext>
            </a:extLst>
          </p:cNvPr>
          <p:cNvSpPr txBox="1"/>
          <p:nvPr/>
        </p:nvSpPr>
        <p:spPr>
          <a:xfrm>
            <a:off x="0" y="244549"/>
            <a:ext cx="1228060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De CE overige zoogdieren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Wat je moet weten: De houder van overige zoogdieren;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de meest voorkomende verhandelde diergroepen en dieren benoemen met hun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Nederlandse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wetenschappelijke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naam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(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uiterlijke kenmerken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van) de meest voorkomende en verhandelde diergroepen en dieren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wet- en regelgeving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rond het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importeren, verkopen, houden en vervoeren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o.z.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wet- en regelgeving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branche-eisen t.a.v.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fokken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met,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handelen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in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opvangen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o.z.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voerkwaliteit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–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samenstelling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zoogdieren, afhankelijk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leeftijd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levensfase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seizoen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soort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huisvestingsomstandigheden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afhankelijk van de herkomst van het dier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verrijking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de leefomgeving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zieke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van (besmettelijke) ziekte verdachte 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invasieve soorten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hoe hiermee om te gaan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natuurlijke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biotoop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het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gedrag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voortplanting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 en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ontwikkeling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vanaf embryo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ziektebeelden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zoönosen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fysieke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gedragsmatige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afwijkingen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bij overige zoogdieren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preventieve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curatieve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gezondheidszorg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dierenwelzijn</a:t>
            </a:r>
          </a:p>
        </p:txBody>
      </p:sp>
    </p:spTree>
    <p:extLst>
      <p:ext uri="{BB962C8B-B14F-4D97-AF65-F5344CB8AC3E}">
        <p14:creationId xmlns:p14="http://schemas.microsoft.com/office/powerpoint/2010/main" val="147118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122CC10-39B5-44EC-BBF5-A589DD0C25F8}"/>
              </a:ext>
            </a:extLst>
          </p:cNvPr>
          <p:cNvSpPr txBox="1"/>
          <p:nvPr/>
        </p:nvSpPr>
        <p:spPr>
          <a:xfrm>
            <a:off x="342900" y="287079"/>
            <a:ext cx="1150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De CE overige zoogdieren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Dit vak behandelt de benodigde </a:t>
            </a:r>
            <a:r>
              <a:rPr lang="nl-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kennis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die je nodig hebt om de CE te kunnen behalen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Lesplanning per week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Veel (</a:t>
            </a: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groeps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)opdrachten om de kennis te verwerken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Alles is overzichtelijk terug te vinden in een </a:t>
            </a:r>
            <a:r>
              <a:rPr lang="nl-NL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wikiwijs</a:t>
            </a:r>
          </a:p>
        </p:txBody>
      </p:sp>
    </p:spTree>
    <p:extLst>
      <p:ext uri="{BB962C8B-B14F-4D97-AF65-F5344CB8AC3E}">
        <p14:creationId xmlns:p14="http://schemas.microsoft.com/office/powerpoint/2010/main" val="19664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DB81C98-0735-44FF-9774-4D97A4C92C87}"/>
              </a:ext>
            </a:extLst>
          </p:cNvPr>
          <p:cNvSpPr txBox="1"/>
          <p:nvPr/>
        </p:nvSpPr>
        <p:spPr>
          <a:xfrm>
            <a:off x="850605" y="244549"/>
            <a:ext cx="10866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Het Wikiwijs-arrangement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55A53B0-EAFC-453D-ABF0-133F694DC2BF}"/>
              </a:ext>
            </a:extLst>
          </p:cNvPr>
          <p:cNvSpPr txBox="1"/>
          <p:nvPr/>
        </p:nvSpPr>
        <p:spPr>
          <a:xfrm>
            <a:off x="1488558" y="1781223"/>
            <a:ext cx="95905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Gebruik onderstaande link en ga naar de wiki.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https://maken.wikiwijs.nl/123408/CE_overige_zoogdieren___Theorie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Opbouw wiki: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Indeling in lesweken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Introductie per week met PowerPoint van de 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Informatie per lesonderwerp en opdrachten</a:t>
            </a:r>
          </a:p>
        </p:txBody>
      </p:sp>
    </p:spTree>
    <p:extLst>
      <p:ext uri="{BB962C8B-B14F-4D97-AF65-F5344CB8AC3E}">
        <p14:creationId xmlns:p14="http://schemas.microsoft.com/office/powerpoint/2010/main" val="376903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112A5CF-BB3B-44F1-A6C3-5AE86F8DC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04750"/>
              </p:ext>
            </p:extLst>
          </p:nvPr>
        </p:nvGraphicFramePr>
        <p:xfrm>
          <a:off x="1515139" y="1014056"/>
          <a:ext cx="9161721" cy="577170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12916">
                  <a:extLst>
                    <a:ext uri="{9D8B030D-6E8A-4147-A177-3AD203B41FA5}">
                      <a16:colId xmlns:a16="http://schemas.microsoft.com/office/drawing/2014/main" val="50208926"/>
                    </a:ext>
                  </a:extLst>
                </a:gridCol>
                <a:gridCol w="8448805">
                  <a:extLst>
                    <a:ext uri="{9D8B030D-6E8A-4147-A177-3AD203B41FA5}">
                      <a16:colId xmlns:a16="http://schemas.microsoft.com/office/drawing/2014/main" val="98893267"/>
                    </a:ext>
                  </a:extLst>
                </a:gridCol>
              </a:tblGrid>
              <a:tr h="469800">
                <a:tc>
                  <a:txBody>
                    <a:bodyPr/>
                    <a:lstStyle/>
                    <a:p>
                      <a:r>
                        <a:rPr lang="nl-N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Onderwerpen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91713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-Introductie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 en rassenherkenning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997355"/>
                  </a:ext>
                </a:extLst>
              </a:tr>
              <a:tr h="704701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 en rassenherkenning presentaties 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deel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416195"/>
                  </a:ext>
                </a:extLst>
              </a:tr>
              <a:tr h="939600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 en rassenherkenning 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-Thema Wet- en regelgeving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deel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913081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-Thema Invasieve soorten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deel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48647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-Thema Gezondheid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presentaties voorbereiden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36605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eerste deel presentaties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-Thema Welzijn en gedrag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82604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-Soortenkennis tweede deel presentaties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-Thema naar keuze?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90280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-Uitloop mogelijkheid</a:t>
                      </a:r>
                    </a:p>
                    <a:p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-Toets (datum hoor je van de docent’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06241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A868093F-633D-4CA3-BDD1-C5010BED1D7C}"/>
              </a:ext>
            </a:extLst>
          </p:cNvPr>
          <p:cNvSpPr txBox="1"/>
          <p:nvPr/>
        </p:nvSpPr>
        <p:spPr>
          <a:xfrm>
            <a:off x="1587794" y="-1607"/>
            <a:ext cx="9016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Lesplanning</a:t>
            </a:r>
          </a:p>
        </p:txBody>
      </p:sp>
    </p:spTree>
    <p:extLst>
      <p:ext uri="{BB962C8B-B14F-4D97-AF65-F5344CB8AC3E}">
        <p14:creationId xmlns:p14="http://schemas.microsoft.com/office/powerpoint/2010/main" val="76947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5A8B8EB-8A76-4CCB-985C-F32BB4AE2628}"/>
              </a:ext>
            </a:extLst>
          </p:cNvPr>
          <p:cNvSpPr txBox="1"/>
          <p:nvPr/>
        </p:nvSpPr>
        <p:spPr>
          <a:xfrm>
            <a:off x="754912" y="180753"/>
            <a:ext cx="108558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Opzet van de lessen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Benodigde informatie vind je op wikiwijs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Korte klassikale uitleg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Veel samenwerken in groepsopdrachten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Kennis aan elkaar presenteren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Inhoud gebaseerd op concrete leerdoelen</a:t>
            </a:r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3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DB81C98-0735-44FF-9774-4D97A4C92C87}"/>
              </a:ext>
            </a:extLst>
          </p:cNvPr>
          <p:cNvSpPr txBox="1"/>
          <p:nvPr/>
        </p:nvSpPr>
        <p:spPr>
          <a:xfrm>
            <a:off x="850605" y="244549"/>
            <a:ext cx="1086647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Toetsing en beoordeling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Voor het certificaat: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Kennisexamen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Vaardigheidsexamen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Daarnaast voor school: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Voldoende beoordeling voor opdrachten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Toets-cijfer op je rapport</a:t>
            </a:r>
          </a:p>
          <a:p>
            <a:pPr lvl="2"/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90282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647</Words>
  <Application>Microsoft Office PowerPoint</Application>
  <PresentationFormat>Breedbeeld</PresentationFormat>
  <Paragraphs>153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CE overige zoogdieren -Theorie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overige zoogdieren Theorie</dc:title>
  <dc:creator>Jeroen Brauckmann</dc:creator>
  <cp:lastModifiedBy>Jeroen Brauckmann</cp:lastModifiedBy>
  <cp:revision>23</cp:revision>
  <dcterms:created xsi:type="dcterms:W3CDTF">2018-05-01T19:15:17Z</dcterms:created>
  <dcterms:modified xsi:type="dcterms:W3CDTF">2018-07-02T07:41:10Z</dcterms:modified>
</cp:coreProperties>
</file>